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1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8" r:id="rId15"/>
    <p:sldId id="291" r:id="rId16"/>
    <p:sldId id="276" r:id="rId17"/>
    <p:sldId id="277" r:id="rId18"/>
    <p:sldId id="278" r:id="rId19"/>
    <p:sldId id="279" r:id="rId20"/>
    <p:sldId id="289" r:id="rId21"/>
    <p:sldId id="290" r:id="rId22"/>
    <p:sldId id="280" r:id="rId23"/>
    <p:sldId id="281" r:id="rId24"/>
    <p:sldId id="286" r:id="rId25"/>
    <p:sldId id="282" r:id="rId26"/>
    <p:sldId id="284" r:id="rId27"/>
    <p:sldId id="292" r:id="rId28"/>
    <p:sldId id="283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cap="none" baseline="0" dirty="0" err="1"/>
            <a:t>mH</a:t>
          </a:r>
          <a:endParaRPr lang="en-US" cap="none" baseline="0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sz="1700" dirty="0" err="1"/>
            <a:t>Interpoles</a:t>
          </a:r>
          <a:r>
            <a:rPr lang="tr-TR" sz="1700" dirty="0"/>
            <a:t> </a:t>
          </a:r>
          <a:r>
            <a:rPr lang="tr-TR" sz="1700" dirty="0" err="1"/>
            <a:t>WIndIng</a:t>
          </a:r>
          <a:r>
            <a:rPr lang="tr-TR" sz="1700" dirty="0"/>
            <a:t>: 0.27 </a:t>
          </a:r>
          <a:r>
            <a:rPr lang="el-GR" sz="1700" dirty="0"/>
            <a:t>Ω, 12 </a:t>
          </a:r>
          <a:r>
            <a:rPr lang="tr-TR" sz="1700" cap="none" normalizeH="0" baseline="0" dirty="0" err="1"/>
            <a:t>mH</a:t>
          </a:r>
          <a:endParaRPr lang="en-US" sz="1700" cap="none" normalizeH="0" baseline="0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3B76EC-4ED9-4908-968A-D49D7F3C0B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2497F-957D-46CD-ABBA-51CA9B8B42B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±50 A range, 50 mV/A sensitivity</a:t>
          </a:r>
        </a:p>
      </dgm:t>
    </dgm:pt>
    <dgm:pt modelId="{CC16DCC3-73EC-4604-A4DC-CFDBADFC0773}" type="parTrans" cxnId="{9DEA181C-C2E0-4479-B9AC-D51AF25278C4}">
      <dgm:prSet/>
      <dgm:spPr/>
      <dgm:t>
        <a:bodyPr/>
        <a:lstStyle/>
        <a:p>
          <a:endParaRPr lang="en-US"/>
        </a:p>
      </dgm:t>
    </dgm:pt>
    <dgm:pt modelId="{C43B427D-29DD-4CE2-A4DC-D4BB16AF1A91}" type="sibTrans" cxnId="{9DEA181C-C2E0-4479-B9AC-D51AF25278C4}">
      <dgm:prSet/>
      <dgm:spPr/>
      <dgm:t>
        <a:bodyPr/>
        <a:lstStyle/>
        <a:p>
          <a:endParaRPr lang="en-US"/>
        </a:p>
      </dgm:t>
    </dgm:pt>
    <dgm:pt modelId="{36A24716-4F3D-474F-B3B9-F0320340F0EC}">
      <dgm:prSet/>
      <dgm:spPr>
        <a:solidFill>
          <a:schemeClr val="accent2"/>
        </a:solidFill>
      </dgm:spPr>
      <dgm:t>
        <a:bodyPr/>
        <a:lstStyle/>
        <a:p>
          <a:r>
            <a:rPr lang="tr-TR"/>
            <a:t>F</a:t>
          </a:r>
          <a:r>
            <a:rPr lang="en-US"/>
            <a:t>ast response (6.5 µs)</a:t>
          </a:r>
        </a:p>
      </dgm:t>
    </dgm:pt>
    <dgm:pt modelId="{864C34F1-8C33-4F20-9D78-F591F12EE49F}" type="parTrans" cxnId="{F6A2CCD8-6EB3-4418-8A76-217A339DD7B2}">
      <dgm:prSet/>
      <dgm:spPr/>
      <dgm:t>
        <a:bodyPr/>
        <a:lstStyle/>
        <a:p>
          <a:endParaRPr lang="en-US"/>
        </a:p>
      </dgm:t>
    </dgm:pt>
    <dgm:pt modelId="{2DDE2D8A-FB53-458D-8CFD-DE03C140AE8E}" type="sibTrans" cxnId="{F6A2CCD8-6EB3-4418-8A76-217A339DD7B2}">
      <dgm:prSet/>
      <dgm:spPr/>
      <dgm:t>
        <a:bodyPr/>
        <a:lstStyle/>
        <a:p>
          <a:endParaRPr lang="en-US"/>
        </a:p>
      </dgm:t>
    </dgm:pt>
    <dgm:pt modelId="{EC7C8DE0-5757-4C68-AF71-E635B85D84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80 kHz bandwidth, </a:t>
          </a:r>
        </a:p>
      </dgm:t>
    </dgm:pt>
    <dgm:pt modelId="{F5F4B799-6E79-4728-B1AD-5FF71D34D35F}" type="parTrans" cxnId="{566A859B-6AD3-48DA-A828-DB7C34B4FF1B}">
      <dgm:prSet/>
      <dgm:spPr/>
      <dgm:t>
        <a:bodyPr/>
        <a:lstStyle/>
        <a:p>
          <a:endParaRPr lang="en-US"/>
        </a:p>
      </dgm:t>
    </dgm:pt>
    <dgm:pt modelId="{FBA0888E-846D-418C-A4FE-1A349461FE73}" type="sibTrans" cxnId="{566A859B-6AD3-48DA-A828-DB7C34B4FF1B}">
      <dgm:prSet/>
      <dgm:spPr/>
      <dgm:t>
        <a:bodyPr/>
        <a:lstStyle/>
        <a:p>
          <a:endParaRPr lang="en-US"/>
        </a:p>
      </dgm:t>
    </dgm:pt>
    <dgm:pt modelId="{8A0BAAE0-C9B5-4443-B0B3-92BBD844724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424 V RMS isolation</a:t>
          </a:r>
        </a:p>
      </dgm:t>
    </dgm:pt>
    <dgm:pt modelId="{96757E8D-09AC-4AA6-9C18-34CADCDB3D4D}" type="parTrans" cxnId="{2DD03ACB-42B2-4EB5-BD46-D17372021FC7}">
      <dgm:prSet/>
      <dgm:spPr/>
      <dgm:t>
        <a:bodyPr/>
        <a:lstStyle/>
        <a:p>
          <a:endParaRPr lang="en-US"/>
        </a:p>
      </dgm:t>
    </dgm:pt>
    <dgm:pt modelId="{9E0D6E6E-CC86-4CCC-997E-CFAC942F4BDB}" type="sibTrans" cxnId="{2DD03ACB-42B2-4EB5-BD46-D17372021FC7}">
      <dgm:prSet/>
      <dgm:spPr/>
      <dgm:t>
        <a:bodyPr/>
        <a:lstStyle/>
        <a:p>
          <a:endParaRPr lang="en-US"/>
        </a:p>
      </dgm:t>
    </dgm:pt>
    <dgm:pt modelId="{C77E20E4-52A8-4A33-8851-3697E1A1125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Accurate monitoring of currents in 20–22 A range</a:t>
          </a:r>
        </a:p>
      </dgm:t>
    </dgm:pt>
    <dgm:pt modelId="{BDA2E301-1F09-4E67-9B6C-DC5AD39A391E}" type="parTrans" cxnId="{F63CD8BD-778B-4A37-B7E5-C6C87DA37F6E}">
      <dgm:prSet/>
      <dgm:spPr/>
      <dgm:t>
        <a:bodyPr/>
        <a:lstStyle/>
        <a:p>
          <a:endParaRPr lang="en-US"/>
        </a:p>
      </dgm:t>
    </dgm:pt>
    <dgm:pt modelId="{6657A5D0-EC89-4F24-A2D3-E78B911E96D3}" type="sibTrans" cxnId="{F63CD8BD-778B-4A37-B7E5-C6C87DA37F6E}">
      <dgm:prSet/>
      <dgm:spPr/>
      <dgm:t>
        <a:bodyPr/>
        <a:lstStyle/>
        <a:p>
          <a:endParaRPr lang="en-US"/>
        </a:p>
      </dgm:t>
    </dgm:pt>
    <dgm:pt modelId="{CE75F733-E700-432A-9578-BC7F00597189}">
      <dgm:prSet/>
      <dgm:spPr>
        <a:solidFill>
          <a:schemeClr val="accent2"/>
        </a:solidFill>
      </dgm:spPr>
      <dgm:t>
        <a:bodyPr/>
        <a:lstStyle/>
        <a:p>
          <a:r>
            <a:rPr lang="en-US"/>
            <a:t>Real-time performance and safety (isolation)</a:t>
          </a:r>
          <a:r>
            <a:rPr lang="tr-TR"/>
            <a:t>             </a:t>
          </a:r>
          <a:endParaRPr lang="en-US"/>
        </a:p>
      </dgm:t>
    </dgm:pt>
    <dgm:pt modelId="{AAB06735-49CE-4559-96E5-7CCB45017EF8}" type="parTrans" cxnId="{F62B8372-B8D5-4547-99AD-5D5D7B020056}">
      <dgm:prSet/>
      <dgm:spPr/>
      <dgm:t>
        <a:bodyPr/>
        <a:lstStyle/>
        <a:p>
          <a:endParaRPr lang="en-US"/>
        </a:p>
      </dgm:t>
    </dgm:pt>
    <dgm:pt modelId="{B70623E6-4176-4B2C-9AEB-84B8314F1C65}" type="sibTrans" cxnId="{F62B8372-B8D5-4547-99AD-5D5D7B020056}">
      <dgm:prSet/>
      <dgm:spPr/>
      <dgm:t>
        <a:bodyPr/>
        <a:lstStyle/>
        <a:p>
          <a:endParaRPr lang="en-US"/>
        </a:p>
      </dgm:t>
    </dgm:pt>
    <dgm:pt modelId="{C216933E-65DC-4535-9788-A536AD95B32B}" type="pres">
      <dgm:prSet presAssocID="{E73B76EC-4ED9-4908-968A-D49D7F3C0B4C}" presName="linear" presStyleCnt="0">
        <dgm:presLayoutVars>
          <dgm:animLvl val="lvl"/>
          <dgm:resizeHandles val="exact"/>
        </dgm:presLayoutVars>
      </dgm:prSet>
      <dgm:spPr/>
    </dgm:pt>
    <dgm:pt modelId="{AB61C92E-03CC-42EA-9989-7FB128716E02}" type="pres">
      <dgm:prSet presAssocID="{5972497F-957D-46CD-ABBA-51CA9B8B42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E8631CA-4C05-40F1-8703-044A08FBD11C}" type="pres">
      <dgm:prSet presAssocID="{C43B427D-29DD-4CE2-A4DC-D4BB16AF1A91}" presName="spacer" presStyleCnt="0"/>
      <dgm:spPr/>
    </dgm:pt>
    <dgm:pt modelId="{1117DD42-51A5-4A33-BE2A-2D057D404AA0}" type="pres">
      <dgm:prSet presAssocID="{36A24716-4F3D-474F-B3B9-F0320340F0E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D791950-1DEE-4340-890D-D63EF0647678}" type="pres">
      <dgm:prSet presAssocID="{2DDE2D8A-FB53-458D-8CFD-DE03C140AE8E}" presName="spacer" presStyleCnt="0"/>
      <dgm:spPr/>
    </dgm:pt>
    <dgm:pt modelId="{D849BB7F-21E6-4FD2-AFBA-38DA71FCD6F3}" type="pres">
      <dgm:prSet presAssocID="{EC7C8DE0-5757-4C68-AF71-E635B85D84C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1374D8B-C798-425C-9CB0-17D466AF21D5}" type="pres">
      <dgm:prSet presAssocID="{FBA0888E-846D-418C-A4FE-1A349461FE73}" presName="spacer" presStyleCnt="0"/>
      <dgm:spPr/>
    </dgm:pt>
    <dgm:pt modelId="{40A7BA97-A65D-4D42-8A02-7D1B42018343}" type="pres">
      <dgm:prSet presAssocID="{8A0BAAE0-C9B5-4443-B0B3-92BBD844724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8CCAFB7-02E3-4CA3-AF37-F20C2D165730}" type="pres">
      <dgm:prSet presAssocID="{9E0D6E6E-CC86-4CCC-997E-CFAC942F4BDB}" presName="spacer" presStyleCnt="0"/>
      <dgm:spPr/>
    </dgm:pt>
    <dgm:pt modelId="{261C3524-77DB-4FF7-929D-12215CA2DEA9}" type="pres">
      <dgm:prSet presAssocID="{C77E20E4-52A8-4A33-8851-3697E1A112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1EC188-82FA-4089-9035-366533B21229}" type="pres">
      <dgm:prSet presAssocID="{6657A5D0-EC89-4F24-A2D3-E78B911E96D3}" presName="spacer" presStyleCnt="0"/>
      <dgm:spPr/>
    </dgm:pt>
    <dgm:pt modelId="{1D034F37-9538-4606-9841-24D773832F1C}" type="pres">
      <dgm:prSet presAssocID="{CE75F733-E700-432A-9578-BC7F0059718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B04B608-9560-4CA9-BB7A-4095294B006D}" type="presOf" srcId="{8A0BAAE0-C9B5-4443-B0B3-92BBD8447240}" destId="{40A7BA97-A65D-4D42-8A02-7D1B42018343}" srcOrd="0" destOrd="0" presId="urn:microsoft.com/office/officeart/2005/8/layout/vList2"/>
    <dgm:cxn modelId="{9DEA181C-C2E0-4479-B9AC-D51AF25278C4}" srcId="{E73B76EC-4ED9-4908-968A-D49D7F3C0B4C}" destId="{5972497F-957D-46CD-ABBA-51CA9B8B42B4}" srcOrd="0" destOrd="0" parTransId="{CC16DCC3-73EC-4604-A4DC-CFDBADFC0773}" sibTransId="{C43B427D-29DD-4CE2-A4DC-D4BB16AF1A91}"/>
    <dgm:cxn modelId="{9FD7441C-CEE6-43BB-8ECA-15C50EA87211}" type="presOf" srcId="{CE75F733-E700-432A-9578-BC7F00597189}" destId="{1D034F37-9538-4606-9841-24D773832F1C}" srcOrd="0" destOrd="0" presId="urn:microsoft.com/office/officeart/2005/8/layout/vList2"/>
    <dgm:cxn modelId="{3261A33F-2C3E-494B-B38A-50D543B76273}" type="presOf" srcId="{5972497F-957D-46CD-ABBA-51CA9B8B42B4}" destId="{AB61C92E-03CC-42EA-9989-7FB128716E02}" srcOrd="0" destOrd="0" presId="urn:microsoft.com/office/officeart/2005/8/layout/vList2"/>
    <dgm:cxn modelId="{1C2C935C-5B5C-47CE-A982-1B70751B1A4A}" type="presOf" srcId="{36A24716-4F3D-474F-B3B9-F0320340F0EC}" destId="{1117DD42-51A5-4A33-BE2A-2D057D404AA0}" srcOrd="0" destOrd="0" presId="urn:microsoft.com/office/officeart/2005/8/layout/vList2"/>
    <dgm:cxn modelId="{ACEE7462-84C9-4CDD-AAB7-316814444200}" type="presOf" srcId="{E73B76EC-4ED9-4908-968A-D49D7F3C0B4C}" destId="{C216933E-65DC-4535-9788-A536AD95B32B}" srcOrd="0" destOrd="0" presId="urn:microsoft.com/office/officeart/2005/8/layout/vList2"/>
    <dgm:cxn modelId="{F62B8372-B8D5-4547-99AD-5D5D7B020056}" srcId="{E73B76EC-4ED9-4908-968A-D49D7F3C0B4C}" destId="{CE75F733-E700-432A-9578-BC7F00597189}" srcOrd="5" destOrd="0" parTransId="{AAB06735-49CE-4559-96E5-7CCB45017EF8}" sibTransId="{B70623E6-4176-4B2C-9AEB-84B8314F1C65}"/>
    <dgm:cxn modelId="{F6AB5E94-2F2F-472A-9B5A-88C187C9F0A3}" type="presOf" srcId="{EC7C8DE0-5757-4C68-AF71-E635B85D84CB}" destId="{D849BB7F-21E6-4FD2-AFBA-38DA71FCD6F3}" srcOrd="0" destOrd="0" presId="urn:microsoft.com/office/officeart/2005/8/layout/vList2"/>
    <dgm:cxn modelId="{566A859B-6AD3-48DA-A828-DB7C34B4FF1B}" srcId="{E73B76EC-4ED9-4908-968A-D49D7F3C0B4C}" destId="{EC7C8DE0-5757-4C68-AF71-E635B85D84CB}" srcOrd="2" destOrd="0" parTransId="{F5F4B799-6E79-4728-B1AD-5FF71D34D35F}" sibTransId="{FBA0888E-846D-418C-A4FE-1A349461FE73}"/>
    <dgm:cxn modelId="{4A02F1A9-3A5E-4850-8BE1-DFE78ADA588C}" type="presOf" srcId="{C77E20E4-52A8-4A33-8851-3697E1A11254}" destId="{261C3524-77DB-4FF7-929D-12215CA2DEA9}" srcOrd="0" destOrd="0" presId="urn:microsoft.com/office/officeart/2005/8/layout/vList2"/>
    <dgm:cxn modelId="{F63CD8BD-778B-4A37-B7E5-C6C87DA37F6E}" srcId="{E73B76EC-4ED9-4908-968A-D49D7F3C0B4C}" destId="{C77E20E4-52A8-4A33-8851-3697E1A11254}" srcOrd="4" destOrd="0" parTransId="{BDA2E301-1F09-4E67-9B6C-DC5AD39A391E}" sibTransId="{6657A5D0-EC89-4F24-A2D3-E78B911E96D3}"/>
    <dgm:cxn modelId="{2DD03ACB-42B2-4EB5-BD46-D17372021FC7}" srcId="{E73B76EC-4ED9-4908-968A-D49D7F3C0B4C}" destId="{8A0BAAE0-C9B5-4443-B0B3-92BBD8447240}" srcOrd="3" destOrd="0" parTransId="{96757E8D-09AC-4AA6-9C18-34CADCDB3D4D}" sibTransId="{9E0D6E6E-CC86-4CCC-997E-CFAC942F4BDB}"/>
    <dgm:cxn modelId="{F6A2CCD8-6EB3-4418-8A76-217A339DD7B2}" srcId="{E73B76EC-4ED9-4908-968A-D49D7F3C0B4C}" destId="{36A24716-4F3D-474F-B3B9-F0320340F0EC}" srcOrd="1" destOrd="0" parTransId="{864C34F1-8C33-4F20-9D78-F591F12EE49F}" sibTransId="{2DDE2D8A-FB53-458D-8CFD-DE03C140AE8E}"/>
    <dgm:cxn modelId="{C6CB7BA6-8B7A-4A24-BDD2-D5FFA5B7E607}" type="presParOf" srcId="{C216933E-65DC-4535-9788-A536AD95B32B}" destId="{AB61C92E-03CC-42EA-9989-7FB128716E02}" srcOrd="0" destOrd="0" presId="urn:microsoft.com/office/officeart/2005/8/layout/vList2"/>
    <dgm:cxn modelId="{EFC92437-F2B6-4F90-AA0D-1C3BD791B5B3}" type="presParOf" srcId="{C216933E-65DC-4535-9788-A536AD95B32B}" destId="{3E8631CA-4C05-40F1-8703-044A08FBD11C}" srcOrd="1" destOrd="0" presId="urn:microsoft.com/office/officeart/2005/8/layout/vList2"/>
    <dgm:cxn modelId="{57E18E21-B791-4C75-A336-FFF1F486A43F}" type="presParOf" srcId="{C216933E-65DC-4535-9788-A536AD95B32B}" destId="{1117DD42-51A5-4A33-BE2A-2D057D404AA0}" srcOrd="2" destOrd="0" presId="urn:microsoft.com/office/officeart/2005/8/layout/vList2"/>
    <dgm:cxn modelId="{E51AE6F5-432C-4B60-A8E0-CB5A19F68019}" type="presParOf" srcId="{C216933E-65DC-4535-9788-A536AD95B32B}" destId="{2D791950-1DEE-4340-890D-D63EF0647678}" srcOrd="3" destOrd="0" presId="urn:microsoft.com/office/officeart/2005/8/layout/vList2"/>
    <dgm:cxn modelId="{D9784934-35BA-4247-8145-A9C94F95D524}" type="presParOf" srcId="{C216933E-65DC-4535-9788-A536AD95B32B}" destId="{D849BB7F-21E6-4FD2-AFBA-38DA71FCD6F3}" srcOrd="4" destOrd="0" presId="urn:microsoft.com/office/officeart/2005/8/layout/vList2"/>
    <dgm:cxn modelId="{2B66F789-E0A4-4701-8EDD-DFFB6A600170}" type="presParOf" srcId="{C216933E-65DC-4535-9788-A536AD95B32B}" destId="{F1374D8B-C798-425C-9CB0-17D466AF21D5}" srcOrd="5" destOrd="0" presId="urn:microsoft.com/office/officeart/2005/8/layout/vList2"/>
    <dgm:cxn modelId="{06BDC295-3DC5-4AC6-9C66-D39CFB26C46A}" type="presParOf" srcId="{C216933E-65DC-4535-9788-A536AD95B32B}" destId="{40A7BA97-A65D-4D42-8A02-7D1B42018343}" srcOrd="6" destOrd="0" presId="urn:microsoft.com/office/officeart/2005/8/layout/vList2"/>
    <dgm:cxn modelId="{D011F5AA-AD2D-4CCA-88D0-F7EDF8D4C505}" type="presParOf" srcId="{C216933E-65DC-4535-9788-A536AD95B32B}" destId="{48CCAFB7-02E3-4CA3-AF37-F20C2D165730}" srcOrd="7" destOrd="0" presId="urn:microsoft.com/office/officeart/2005/8/layout/vList2"/>
    <dgm:cxn modelId="{E9E08F73-0DD0-41FF-B178-7E180A756CEA}" type="presParOf" srcId="{C216933E-65DC-4535-9788-A536AD95B32B}" destId="{261C3524-77DB-4FF7-929D-12215CA2DEA9}" srcOrd="8" destOrd="0" presId="urn:microsoft.com/office/officeart/2005/8/layout/vList2"/>
    <dgm:cxn modelId="{F1F5CB40-CF3E-4138-A3D4-93D53C913C46}" type="presParOf" srcId="{C216933E-65DC-4535-9788-A536AD95B32B}" destId="{9C1EC188-82FA-4089-9035-366533B21229}" srcOrd="9" destOrd="0" presId="urn:microsoft.com/office/officeart/2005/8/layout/vList2"/>
    <dgm:cxn modelId="{1B5E39F8-1FB6-4B09-9615-1317210B4374}" type="presParOf" srcId="{C216933E-65DC-4535-9788-A536AD95B32B}" destId="{1D034F37-9538-4606-9841-24D773832F1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06A6D-8C9B-469F-A251-661E4784C0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A7487-D3D8-49EB-8F94-255E9A918A9C}">
      <dgm:prSet/>
      <dgm:spPr/>
      <dgm:t>
        <a:bodyPr/>
        <a:lstStyle/>
        <a:p>
          <a:r>
            <a:rPr lang="tr-TR" dirty="0" err="1"/>
            <a:t>Implement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design</a:t>
          </a:r>
          <a:r>
            <a:rPr lang="tr-TR" dirty="0"/>
            <a:t> in hardware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validate</a:t>
          </a:r>
          <a:r>
            <a:rPr lang="tr-TR" dirty="0"/>
            <a:t> </a:t>
          </a:r>
          <a:r>
            <a:rPr lang="tr-TR" dirty="0" err="1"/>
            <a:t>results</a:t>
          </a:r>
          <a:r>
            <a:rPr lang="tr-TR" dirty="0"/>
            <a:t> </a:t>
          </a:r>
          <a:r>
            <a:rPr lang="tr-TR" dirty="0" err="1"/>
            <a:t>experimentally</a:t>
          </a:r>
          <a:r>
            <a:rPr lang="tr-TR" dirty="0"/>
            <a:t>.</a:t>
          </a:r>
          <a:endParaRPr lang="en-US" dirty="0"/>
        </a:p>
      </dgm:t>
    </dgm:pt>
    <dgm:pt modelId="{4D7CF05F-F86D-4F71-B51F-C31B8F626B7B}" type="parTrans" cxnId="{630F2A84-FCDB-4D43-AE71-31C81C9A5D75}">
      <dgm:prSet/>
      <dgm:spPr/>
      <dgm:t>
        <a:bodyPr/>
        <a:lstStyle/>
        <a:p>
          <a:endParaRPr lang="en-US"/>
        </a:p>
      </dgm:t>
    </dgm:pt>
    <dgm:pt modelId="{3C3B1B95-D24E-45DA-9F8C-6E3BEB01B01B}" type="sibTrans" cxnId="{630F2A84-FCDB-4D43-AE71-31C81C9A5D75}">
      <dgm:prSet/>
      <dgm:spPr/>
      <dgm:t>
        <a:bodyPr/>
        <a:lstStyle/>
        <a:p>
          <a:endParaRPr lang="en-US"/>
        </a:p>
      </dgm:t>
    </dgm:pt>
    <dgm:pt modelId="{A9A4F99A-5DA1-4FEF-812F-64BC5FE69869}">
      <dgm:prSet/>
      <dgm:spPr/>
      <dgm:t>
        <a:bodyPr/>
        <a:lstStyle/>
        <a:p>
          <a:r>
            <a:rPr lang="tr-TR"/>
            <a:t>Optimize generator mode performance to prevent overcurrent issues.</a:t>
          </a:r>
          <a:endParaRPr lang="en-US"/>
        </a:p>
      </dgm:t>
    </dgm:pt>
    <dgm:pt modelId="{FD3A22A4-CB10-478D-80D6-E02F7D09D6A6}" type="parTrans" cxnId="{803CB684-0064-4BF0-9B91-7D8B43149EAD}">
      <dgm:prSet/>
      <dgm:spPr/>
      <dgm:t>
        <a:bodyPr/>
        <a:lstStyle/>
        <a:p>
          <a:endParaRPr lang="en-US"/>
        </a:p>
      </dgm:t>
    </dgm:pt>
    <dgm:pt modelId="{E0E6B11B-E248-4F97-B700-6ADC6120E33C}" type="sibTrans" cxnId="{803CB684-0064-4BF0-9B91-7D8B43149EAD}">
      <dgm:prSet/>
      <dgm:spPr/>
      <dgm:t>
        <a:bodyPr/>
        <a:lstStyle/>
        <a:p>
          <a:endParaRPr lang="en-US"/>
        </a:p>
      </dgm:t>
    </dgm:pt>
    <dgm:pt modelId="{58835B0C-41EC-4ECA-B8FF-4CD7ADD19E64}">
      <dgm:prSet/>
      <dgm:spPr/>
      <dgm:t>
        <a:bodyPr/>
        <a:lstStyle/>
        <a:p>
          <a:r>
            <a:rPr lang="tr-TR"/>
            <a:t>Explore further component refinements for enhanced system robustness.  </a:t>
          </a:r>
          <a:endParaRPr lang="en-US"/>
        </a:p>
      </dgm:t>
    </dgm:pt>
    <dgm:pt modelId="{F9E31BA4-2911-48DF-8FE5-677503C47D02}" type="parTrans" cxnId="{E30C4B9B-4F48-41F7-88B6-278B07BF86F1}">
      <dgm:prSet/>
      <dgm:spPr/>
      <dgm:t>
        <a:bodyPr/>
        <a:lstStyle/>
        <a:p>
          <a:endParaRPr lang="en-US"/>
        </a:p>
      </dgm:t>
    </dgm:pt>
    <dgm:pt modelId="{4CF8003E-1E59-4718-A01E-DE0F424546E3}" type="sibTrans" cxnId="{E30C4B9B-4F48-41F7-88B6-278B07BF86F1}">
      <dgm:prSet/>
      <dgm:spPr/>
      <dgm:t>
        <a:bodyPr/>
        <a:lstStyle/>
        <a:p>
          <a:endParaRPr lang="en-US"/>
        </a:p>
      </dgm:t>
    </dgm:pt>
    <dgm:pt modelId="{EBE97958-39D5-411D-9CE3-0384F39E19DF}" type="pres">
      <dgm:prSet presAssocID="{96906A6D-8C9B-469F-A251-661E4784C0BB}" presName="root" presStyleCnt="0">
        <dgm:presLayoutVars>
          <dgm:dir/>
          <dgm:resizeHandles val="exact"/>
        </dgm:presLayoutVars>
      </dgm:prSet>
      <dgm:spPr/>
    </dgm:pt>
    <dgm:pt modelId="{C6554CC3-8132-41F4-B75A-3BFDFE3BB86C}" type="pres">
      <dgm:prSet presAssocID="{A91A7487-D3D8-49EB-8F94-255E9A918A9C}" presName="compNode" presStyleCnt="0"/>
      <dgm:spPr/>
    </dgm:pt>
    <dgm:pt modelId="{F640A743-1920-420C-9B9B-69338A13BC9E}" type="pres">
      <dgm:prSet presAssocID="{A91A7487-D3D8-49EB-8F94-255E9A918A9C}" presName="bgRect" presStyleLbl="bgShp" presStyleIdx="0" presStyleCnt="3"/>
      <dgm:spPr/>
    </dgm:pt>
    <dgm:pt modelId="{C40A91F5-DCFA-4084-9F2E-BC766E9FDE37}" type="pres">
      <dgm:prSet presAssocID="{A91A7487-D3D8-49EB-8F94-255E9A918A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tvel"/>
        </a:ext>
      </dgm:extLst>
    </dgm:pt>
    <dgm:pt modelId="{A3285C1A-FCD0-43C5-B5BD-8F73D7F20DC0}" type="pres">
      <dgm:prSet presAssocID="{A91A7487-D3D8-49EB-8F94-255E9A918A9C}" presName="spaceRect" presStyleCnt="0"/>
      <dgm:spPr/>
    </dgm:pt>
    <dgm:pt modelId="{F4C3E82A-18CD-499B-B4C0-52688A8330AE}" type="pres">
      <dgm:prSet presAssocID="{A91A7487-D3D8-49EB-8F94-255E9A918A9C}" presName="parTx" presStyleLbl="revTx" presStyleIdx="0" presStyleCnt="3">
        <dgm:presLayoutVars>
          <dgm:chMax val="0"/>
          <dgm:chPref val="0"/>
        </dgm:presLayoutVars>
      </dgm:prSet>
      <dgm:spPr/>
    </dgm:pt>
    <dgm:pt modelId="{8DC5B25F-97F4-4C27-AB51-EBDFE6E35326}" type="pres">
      <dgm:prSet presAssocID="{3C3B1B95-D24E-45DA-9F8C-6E3BEB01B01B}" presName="sibTrans" presStyleCnt="0"/>
      <dgm:spPr/>
    </dgm:pt>
    <dgm:pt modelId="{418AA93D-FF0C-4284-BE37-FC9FF6F93746}" type="pres">
      <dgm:prSet presAssocID="{A9A4F99A-5DA1-4FEF-812F-64BC5FE69869}" presName="compNode" presStyleCnt="0"/>
      <dgm:spPr/>
    </dgm:pt>
    <dgm:pt modelId="{4FC2C666-55EB-4E29-AE46-8D6D8A053398}" type="pres">
      <dgm:prSet presAssocID="{A9A4F99A-5DA1-4FEF-812F-64BC5FE69869}" presName="bgRect" presStyleLbl="bgShp" presStyleIdx="1" presStyleCnt="3"/>
      <dgm:spPr/>
    </dgm:pt>
    <dgm:pt modelId="{632E9E4B-2633-4C36-BEC8-ADB9028F7BDB}" type="pres">
      <dgm:prSet presAssocID="{A9A4F99A-5DA1-4FEF-812F-64BC5FE698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österge"/>
        </a:ext>
      </dgm:extLst>
    </dgm:pt>
    <dgm:pt modelId="{52ECBC94-694E-4074-AC3E-F768470DFBE0}" type="pres">
      <dgm:prSet presAssocID="{A9A4F99A-5DA1-4FEF-812F-64BC5FE69869}" presName="spaceRect" presStyleCnt="0"/>
      <dgm:spPr/>
    </dgm:pt>
    <dgm:pt modelId="{08AFAD8B-CE59-47EA-8A7B-A7097462E30E}" type="pres">
      <dgm:prSet presAssocID="{A9A4F99A-5DA1-4FEF-812F-64BC5FE69869}" presName="parTx" presStyleLbl="revTx" presStyleIdx="1" presStyleCnt="3">
        <dgm:presLayoutVars>
          <dgm:chMax val="0"/>
          <dgm:chPref val="0"/>
        </dgm:presLayoutVars>
      </dgm:prSet>
      <dgm:spPr/>
    </dgm:pt>
    <dgm:pt modelId="{5CA37E3F-B5E0-40B5-B8B4-BA89E40E8A3E}" type="pres">
      <dgm:prSet presAssocID="{E0E6B11B-E248-4F97-B700-6ADC6120E33C}" presName="sibTrans" presStyleCnt="0"/>
      <dgm:spPr/>
    </dgm:pt>
    <dgm:pt modelId="{A0AC9D29-1D6D-46E8-B3C2-6DAA7186C3A8}" type="pres">
      <dgm:prSet presAssocID="{58835B0C-41EC-4ECA-B8FF-4CD7ADD19E64}" presName="compNode" presStyleCnt="0"/>
      <dgm:spPr/>
    </dgm:pt>
    <dgm:pt modelId="{9A8EFE86-55B0-4E2F-9E28-4D3501BF1F5D}" type="pres">
      <dgm:prSet presAssocID="{58835B0C-41EC-4ECA-B8FF-4CD7ADD19E64}" presName="bgRect" presStyleLbl="bgShp" presStyleIdx="2" presStyleCnt="3"/>
      <dgm:spPr/>
    </dgm:pt>
    <dgm:pt modelId="{24F39788-ED86-47CC-A993-433BC8B222CD}" type="pres">
      <dgm:prSet presAssocID="{58835B0C-41EC-4ECA-B8FF-4CD7ADD19E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şliler"/>
        </a:ext>
      </dgm:extLst>
    </dgm:pt>
    <dgm:pt modelId="{2A59E127-590C-480A-B869-A45D4178253F}" type="pres">
      <dgm:prSet presAssocID="{58835B0C-41EC-4ECA-B8FF-4CD7ADD19E64}" presName="spaceRect" presStyleCnt="0"/>
      <dgm:spPr/>
    </dgm:pt>
    <dgm:pt modelId="{36222208-472C-445C-8DAD-8DAFEEA94D54}" type="pres">
      <dgm:prSet presAssocID="{58835B0C-41EC-4ECA-B8FF-4CD7ADD19E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00505D-67B9-4FDF-BB02-22506E88CA2F}" type="presOf" srcId="{A9A4F99A-5DA1-4FEF-812F-64BC5FE69869}" destId="{08AFAD8B-CE59-47EA-8A7B-A7097462E30E}" srcOrd="0" destOrd="0" presId="urn:microsoft.com/office/officeart/2018/2/layout/IconVerticalSolidList"/>
    <dgm:cxn modelId="{630F2A84-FCDB-4D43-AE71-31C81C9A5D75}" srcId="{96906A6D-8C9B-469F-A251-661E4784C0BB}" destId="{A91A7487-D3D8-49EB-8F94-255E9A918A9C}" srcOrd="0" destOrd="0" parTransId="{4D7CF05F-F86D-4F71-B51F-C31B8F626B7B}" sibTransId="{3C3B1B95-D24E-45DA-9F8C-6E3BEB01B01B}"/>
    <dgm:cxn modelId="{803CB684-0064-4BF0-9B91-7D8B43149EAD}" srcId="{96906A6D-8C9B-469F-A251-661E4784C0BB}" destId="{A9A4F99A-5DA1-4FEF-812F-64BC5FE69869}" srcOrd="1" destOrd="0" parTransId="{FD3A22A4-CB10-478D-80D6-E02F7D09D6A6}" sibTransId="{E0E6B11B-E248-4F97-B700-6ADC6120E33C}"/>
    <dgm:cxn modelId="{3F424C97-7804-4FD5-9FA0-6B9C9B989FF9}" type="presOf" srcId="{58835B0C-41EC-4ECA-B8FF-4CD7ADD19E64}" destId="{36222208-472C-445C-8DAD-8DAFEEA94D54}" srcOrd="0" destOrd="0" presId="urn:microsoft.com/office/officeart/2018/2/layout/IconVerticalSolidList"/>
    <dgm:cxn modelId="{E30C4B9B-4F48-41F7-88B6-278B07BF86F1}" srcId="{96906A6D-8C9B-469F-A251-661E4784C0BB}" destId="{58835B0C-41EC-4ECA-B8FF-4CD7ADD19E64}" srcOrd="2" destOrd="0" parTransId="{F9E31BA4-2911-48DF-8FE5-677503C47D02}" sibTransId="{4CF8003E-1E59-4718-A01E-DE0F424546E3}"/>
    <dgm:cxn modelId="{EEF84CA9-44D1-4EDB-9011-E774564251EB}" type="presOf" srcId="{96906A6D-8C9B-469F-A251-661E4784C0BB}" destId="{EBE97958-39D5-411D-9CE3-0384F39E19DF}" srcOrd="0" destOrd="0" presId="urn:microsoft.com/office/officeart/2018/2/layout/IconVerticalSolidList"/>
    <dgm:cxn modelId="{984CE0EE-4A13-4A99-9186-B29B4D5BBC0A}" type="presOf" srcId="{A91A7487-D3D8-49EB-8F94-255E9A918A9C}" destId="{F4C3E82A-18CD-499B-B4C0-52688A8330AE}" srcOrd="0" destOrd="0" presId="urn:microsoft.com/office/officeart/2018/2/layout/IconVerticalSolidList"/>
    <dgm:cxn modelId="{21CC703F-996A-41F2-B575-4C9F3D66A255}" type="presParOf" srcId="{EBE97958-39D5-411D-9CE3-0384F39E19DF}" destId="{C6554CC3-8132-41F4-B75A-3BFDFE3BB86C}" srcOrd="0" destOrd="0" presId="urn:microsoft.com/office/officeart/2018/2/layout/IconVerticalSolidList"/>
    <dgm:cxn modelId="{A358107F-0E5C-4687-8B84-13D39D12DFE2}" type="presParOf" srcId="{C6554CC3-8132-41F4-B75A-3BFDFE3BB86C}" destId="{F640A743-1920-420C-9B9B-69338A13BC9E}" srcOrd="0" destOrd="0" presId="urn:microsoft.com/office/officeart/2018/2/layout/IconVerticalSolidList"/>
    <dgm:cxn modelId="{B2D4D740-AE0A-4647-A7A5-FCB388C4E459}" type="presParOf" srcId="{C6554CC3-8132-41F4-B75A-3BFDFE3BB86C}" destId="{C40A91F5-DCFA-4084-9F2E-BC766E9FDE37}" srcOrd="1" destOrd="0" presId="urn:microsoft.com/office/officeart/2018/2/layout/IconVerticalSolidList"/>
    <dgm:cxn modelId="{51182570-8439-4704-928F-C31FD2A85D5B}" type="presParOf" srcId="{C6554CC3-8132-41F4-B75A-3BFDFE3BB86C}" destId="{A3285C1A-FCD0-43C5-B5BD-8F73D7F20DC0}" srcOrd="2" destOrd="0" presId="urn:microsoft.com/office/officeart/2018/2/layout/IconVerticalSolidList"/>
    <dgm:cxn modelId="{8AC55342-079D-4CB7-818D-F07F01DAC95B}" type="presParOf" srcId="{C6554CC3-8132-41F4-B75A-3BFDFE3BB86C}" destId="{F4C3E82A-18CD-499B-B4C0-52688A8330AE}" srcOrd="3" destOrd="0" presId="urn:microsoft.com/office/officeart/2018/2/layout/IconVerticalSolidList"/>
    <dgm:cxn modelId="{66C5C382-1F24-4ED4-AA14-82371F88D072}" type="presParOf" srcId="{EBE97958-39D5-411D-9CE3-0384F39E19DF}" destId="{8DC5B25F-97F4-4C27-AB51-EBDFE6E35326}" srcOrd="1" destOrd="0" presId="urn:microsoft.com/office/officeart/2018/2/layout/IconVerticalSolidList"/>
    <dgm:cxn modelId="{5EBDB43D-ABE3-4623-9F36-D75237F29A42}" type="presParOf" srcId="{EBE97958-39D5-411D-9CE3-0384F39E19DF}" destId="{418AA93D-FF0C-4284-BE37-FC9FF6F93746}" srcOrd="2" destOrd="0" presId="urn:microsoft.com/office/officeart/2018/2/layout/IconVerticalSolidList"/>
    <dgm:cxn modelId="{D496E065-3B34-4CBF-823F-75EC47FC4E75}" type="presParOf" srcId="{418AA93D-FF0C-4284-BE37-FC9FF6F93746}" destId="{4FC2C666-55EB-4E29-AE46-8D6D8A053398}" srcOrd="0" destOrd="0" presId="urn:microsoft.com/office/officeart/2018/2/layout/IconVerticalSolidList"/>
    <dgm:cxn modelId="{36375C26-894E-4894-9846-F7EBDC891DA7}" type="presParOf" srcId="{418AA93D-FF0C-4284-BE37-FC9FF6F93746}" destId="{632E9E4B-2633-4C36-BEC8-ADB9028F7BDB}" srcOrd="1" destOrd="0" presId="urn:microsoft.com/office/officeart/2018/2/layout/IconVerticalSolidList"/>
    <dgm:cxn modelId="{64981E51-DBB6-4D5E-B745-E25EDE6C9B5F}" type="presParOf" srcId="{418AA93D-FF0C-4284-BE37-FC9FF6F93746}" destId="{52ECBC94-694E-4074-AC3E-F768470DFBE0}" srcOrd="2" destOrd="0" presId="urn:microsoft.com/office/officeart/2018/2/layout/IconVerticalSolidList"/>
    <dgm:cxn modelId="{CF711D22-BDF6-4933-BCF7-C82C7FE22150}" type="presParOf" srcId="{418AA93D-FF0C-4284-BE37-FC9FF6F93746}" destId="{08AFAD8B-CE59-47EA-8A7B-A7097462E30E}" srcOrd="3" destOrd="0" presId="urn:microsoft.com/office/officeart/2018/2/layout/IconVerticalSolidList"/>
    <dgm:cxn modelId="{80D5488B-DAA7-4FBA-B6EF-8BF6BA7057C2}" type="presParOf" srcId="{EBE97958-39D5-411D-9CE3-0384F39E19DF}" destId="{5CA37E3F-B5E0-40B5-B8B4-BA89E40E8A3E}" srcOrd="3" destOrd="0" presId="urn:microsoft.com/office/officeart/2018/2/layout/IconVerticalSolidList"/>
    <dgm:cxn modelId="{7E044089-0D4C-400F-A762-A588D4DC0326}" type="presParOf" srcId="{EBE97958-39D5-411D-9CE3-0384F39E19DF}" destId="{A0AC9D29-1D6D-46E8-B3C2-6DAA7186C3A8}" srcOrd="4" destOrd="0" presId="urn:microsoft.com/office/officeart/2018/2/layout/IconVerticalSolidList"/>
    <dgm:cxn modelId="{614935BA-F644-48E7-B0D8-6BA9936386C3}" type="presParOf" srcId="{A0AC9D29-1D6D-46E8-B3C2-6DAA7186C3A8}" destId="{9A8EFE86-55B0-4E2F-9E28-4D3501BF1F5D}" srcOrd="0" destOrd="0" presId="urn:microsoft.com/office/officeart/2018/2/layout/IconVerticalSolidList"/>
    <dgm:cxn modelId="{8F6C5C27-1EFD-48B4-B1ED-36F8CE2171B5}" type="presParOf" srcId="{A0AC9D29-1D6D-46E8-B3C2-6DAA7186C3A8}" destId="{24F39788-ED86-47CC-A993-433BC8B222CD}" srcOrd="1" destOrd="0" presId="urn:microsoft.com/office/officeart/2018/2/layout/IconVerticalSolidList"/>
    <dgm:cxn modelId="{1B767693-0304-4A75-9A6B-51B19388D953}" type="presParOf" srcId="{A0AC9D29-1D6D-46E8-B3C2-6DAA7186C3A8}" destId="{2A59E127-590C-480A-B869-A45D4178253F}" srcOrd="2" destOrd="0" presId="urn:microsoft.com/office/officeart/2018/2/layout/IconVerticalSolidList"/>
    <dgm:cxn modelId="{D35CA387-2ACB-4B68-ADF3-ECDBE3B11BD5}" type="presParOf" srcId="{A0AC9D29-1D6D-46E8-B3C2-6DAA7186C3A8}" destId="{36222208-472C-445C-8DAD-8DAFEEA94D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cap="none" baseline="0" dirty="0" err="1"/>
            <a:t>mH</a:t>
          </a:r>
          <a:endParaRPr lang="en-US" sz="1700" kern="1200" cap="none" baseline="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cap="none" normalizeH="0" baseline="0" dirty="0" err="1"/>
            <a:t>mH</a:t>
          </a:r>
          <a:endParaRPr lang="en-US" sz="1700" kern="1200" cap="none" normalizeH="0" baseline="0" dirty="0"/>
        </a:p>
      </dsp:txBody>
      <dsp:txXfrm>
        <a:off x="1736903" y="3316762"/>
        <a:ext cx="2367208" cy="1420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C92E-03CC-42EA-9989-7FB128716E02}">
      <dsp:nvSpPr>
        <dsp:cNvPr id="0" name=""/>
        <dsp:cNvSpPr/>
      </dsp:nvSpPr>
      <dsp:spPr>
        <a:xfrm>
          <a:off x="0" y="862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±50 A range, 50 mV/A sensitivity</a:t>
          </a:r>
        </a:p>
      </dsp:txBody>
      <dsp:txXfrm>
        <a:off x="23417" y="109684"/>
        <a:ext cx="5294564" cy="432866"/>
      </dsp:txXfrm>
    </dsp:sp>
    <dsp:sp modelId="{1117DD42-51A5-4A33-BE2A-2D057D404AA0}">
      <dsp:nvSpPr>
        <dsp:cNvPr id="0" name=""/>
        <dsp:cNvSpPr/>
      </dsp:nvSpPr>
      <dsp:spPr>
        <a:xfrm>
          <a:off x="0" y="6235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F</a:t>
          </a:r>
          <a:r>
            <a:rPr lang="en-US" sz="2000" kern="1200"/>
            <a:t>ast response (6.5 µs)</a:t>
          </a:r>
        </a:p>
      </dsp:txBody>
      <dsp:txXfrm>
        <a:off x="23417" y="646984"/>
        <a:ext cx="5294564" cy="432866"/>
      </dsp:txXfrm>
    </dsp:sp>
    <dsp:sp modelId="{D849BB7F-21E6-4FD2-AFBA-38DA71FCD6F3}">
      <dsp:nvSpPr>
        <dsp:cNvPr id="0" name=""/>
        <dsp:cNvSpPr/>
      </dsp:nvSpPr>
      <dsp:spPr>
        <a:xfrm>
          <a:off x="0" y="11608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80 kHz bandwidth, </a:t>
          </a:r>
        </a:p>
      </dsp:txBody>
      <dsp:txXfrm>
        <a:off x="23417" y="1184284"/>
        <a:ext cx="5294564" cy="432866"/>
      </dsp:txXfrm>
    </dsp:sp>
    <dsp:sp modelId="{40A7BA97-A65D-4D42-8A02-7D1B42018343}">
      <dsp:nvSpPr>
        <dsp:cNvPr id="0" name=""/>
        <dsp:cNvSpPr/>
      </dsp:nvSpPr>
      <dsp:spPr>
        <a:xfrm>
          <a:off x="0" y="16981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424 V RMS isolation</a:t>
          </a:r>
        </a:p>
      </dsp:txBody>
      <dsp:txXfrm>
        <a:off x="23417" y="1721584"/>
        <a:ext cx="5294564" cy="432866"/>
      </dsp:txXfrm>
    </dsp:sp>
    <dsp:sp modelId="{261C3524-77DB-4FF7-929D-12215CA2DEA9}">
      <dsp:nvSpPr>
        <dsp:cNvPr id="0" name=""/>
        <dsp:cNvSpPr/>
      </dsp:nvSpPr>
      <dsp:spPr>
        <a:xfrm>
          <a:off x="0" y="22354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Accurate monitoring of currents in 20–22 A range</a:t>
          </a:r>
        </a:p>
      </dsp:txBody>
      <dsp:txXfrm>
        <a:off x="23417" y="2258884"/>
        <a:ext cx="5294564" cy="432866"/>
      </dsp:txXfrm>
    </dsp:sp>
    <dsp:sp modelId="{1D034F37-9538-4606-9841-24D773832F1C}">
      <dsp:nvSpPr>
        <dsp:cNvPr id="0" name=""/>
        <dsp:cNvSpPr/>
      </dsp:nvSpPr>
      <dsp:spPr>
        <a:xfrm>
          <a:off x="0" y="27727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Real-time performance and safety (isolation)</a:t>
          </a:r>
          <a:r>
            <a:rPr lang="tr-TR" sz="2000" kern="1200"/>
            <a:t>             </a:t>
          </a:r>
          <a:endParaRPr lang="en-US" sz="2000" kern="1200"/>
        </a:p>
      </dsp:txBody>
      <dsp:txXfrm>
        <a:off x="23417" y="2796184"/>
        <a:ext cx="5294564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0A743-1920-420C-9B9B-69338A13BC9E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A91F5-DCFA-4084-9F2E-BC766E9FDE37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E82A-18CD-499B-B4C0-52688A8330A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Implement</a:t>
          </a:r>
          <a:r>
            <a:rPr lang="tr-TR" sz="2500" kern="1200" dirty="0"/>
            <a:t> </a:t>
          </a:r>
          <a:r>
            <a:rPr lang="tr-TR" sz="2500" kern="1200" dirty="0" err="1"/>
            <a:t>the</a:t>
          </a:r>
          <a:r>
            <a:rPr lang="tr-TR" sz="2500" kern="1200" dirty="0"/>
            <a:t> </a:t>
          </a:r>
          <a:r>
            <a:rPr lang="tr-TR" sz="2500" kern="1200" dirty="0" err="1"/>
            <a:t>design</a:t>
          </a:r>
          <a:r>
            <a:rPr lang="tr-TR" sz="2500" kern="1200" dirty="0"/>
            <a:t> in hardware </a:t>
          </a:r>
          <a:r>
            <a:rPr lang="tr-TR" sz="2500" kern="1200" dirty="0" err="1"/>
            <a:t>and</a:t>
          </a:r>
          <a:r>
            <a:rPr lang="tr-TR" sz="2500" kern="1200" dirty="0"/>
            <a:t> </a:t>
          </a:r>
          <a:r>
            <a:rPr lang="tr-TR" sz="2500" kern="1200" dirty="0" err="1"/>
            <a:t>validate</a:t>
          </a:r>
          <a:r>
            <a:rPr lang="tr-TR" sz="2500" kern="1200" dirty="0"/>
            <a:t> </a:t>
          </a:r>
          <a:r>
            <a:rPr lang="tr-TR" sz="2500" kern="1200" dirty="0" err="1"/>
            <a:t>results</a:t>
          </a:r>
          <a:r>
            <a:rPr lang="tr-TR" sz="2500" kern="1200" dirty="0"/>
            <a:t> </a:t>
          </a:r>
          <a:r>
            <a:rPr lang="tr-TR" sz="2500" kern="1200" dirty="0" err="1"/>
            <a:t>experimentally</a:t>
          </a:r>
          <a:r>
            <a:rPr lang="tr-TR" sz="2500" kern="1200" dirty="0"/>
            <a:t>.</a:t>
          </a:r>
          <a:endParaRPr lang="en-US" sz="2500" kern="1200" dirty="0"/>
        </a:p>
      </dsp:txBody>
      <dsp:txXfrm>
        <a:off x="1666563" y="616"/>
        <a:ext cx="5243823" cy="1442911"/>
      </dsp:txXfrm>
    </dsp:sp>
    <dsp:sp modelId="{4FC2C666-55EB-4E29-AE46-8D6D8A053398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E9E4B-2633-4C36-BEC8-ADB9028F7BDB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FAD8B-CE59-47EA-8A7B-A7097462E30E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Optimize generator mode performance to prevent overcurrent issues.</a:t>
          </a:r>
          <a:endParaRPr lang="en-US" sz="2500" kern="1200"/>
        </a:p>
      </dsp:txBody>
      <dsp:txXfrm>
        <a:off x="1666563" y="1804256"/>
        <a:ext cx="5243823" cy="1442911"/>
      </dsp:txXfrm>
    </dsp:sp>
    <dsp:sp modelId="{9A8EFE86-55B0-4E2F-9E28-4D3501BF1F5D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9788-ED86-47CC-A993-433BC8B222CD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22208-472C-445C-8DAD-8DAFEEA94D5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Explore further component refinements for enhanced system robustness.  </a:t>
          </a:r>
          <a:endParaRPr lang="en-US" sz="2500" kern="120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429264" y="4549546"/>
            <a:ext cx="3924536" cy="1562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tr-T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NAVIGATORS</a:t>
            </a: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A8842-A847-CE8F-4E61-0A532852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417339"/>
            <a:ext cx="11650701" cy="44773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C8432E-8293-5484-67FA-BD7990185406}"/>
              </a:ext>
            </a:extLst>
          </p:cNvPr>
          <p:cNvSpPr txBox="1"/>
          <p:nvPr/>
        </p:nvSpPr>
        <p:spPr>
          <a:xfrm>
            <a:off x="884904" y="963286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04D9-3DBA-77A8-3F13-12D1822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6051F7-3CA5-A783-902D-39DA41970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FEE881-182C-9F39-7B56-61D077E5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27"/>
            <a:ext cx="12192000" cy="34405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7652EA-7708-BFE5-ADA2-6E8739D43663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en-GB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410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01A24-BE2F-877A-8579-3529E5FB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A1E7-2DC4-ACA9-D325-7F900C82D3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6144E7E-A240-42B3-FD1E-E274428FE125}"/>
              </a:ext>
            </a:extLst>
          </p:cNvPr>
          <p:cNvSpPr txBox="1"/>
          <p:nvPr/>
        </p:nvSpPr>
        <p:spPr>
          <a:xfrm>
            <a:off x="884903" y="1048007"/>
            <a:ext cx="4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3F669B-5CA9-B35D-1F88-C6B8E9F5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955"/>
            <a:ext cx="12192000" cy="36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03DB85-2415-1958-DC36-452CFE23956B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38BFD0D-0D76-086B-57AA-3FA59D2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35"/>
            <a:ext cx="12192000" cy="36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0D809-B5CE-51CE-6B89-142AE29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730C1E-9F8B-4D0C-A8A2-BB5275723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46E4D6-6CFA-E896-169B-BDF9D7A9B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GENERATOR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BDC314-1ADB-3F0B-A2B8-D78B54A78691}"/>
              </a:ext>
            </a:extLst>
          </p:cNvPr>
          <p:cNvSpPr txBox="1"/>
          <p:nvPr/>
        </p:nvSpPr>
        <p:spPr>
          <a:xfrm>
            <a:off x="633999" y="5727515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Rectifier &amp; Buck Converter &amp; LC Filter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FB31AB-DF0A-7C99-8420-96AE6EE7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76838"/>
            <a:ext cx="10916463" cy="346597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349CF-DE2F-4D85-839D-70911995E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48F9-D570-45CC-825D-5BBB79C52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3E48-101C-49B1-90F1-3F431679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23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3CF63-FE09-3260-CA8D-C31E966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76B24F-5100-398A-8C5F-85E84FFE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GENERATOR MODEL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0DC04D-05F8-E1CD-1ACD-744AB0EC9AF7}"/>
              </a:ext>
            </a:extLst>
          </p:cNvPr>
          <p:cNvSpPr txBox="1"/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000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81FEC6-91F0-ED45-9D47-2FF617C6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3BA87-0144-C231-F2A8-520231786419}"/>
              </a:ext>
            </a:extLst>
          </p:cNvPr>
          <p:cNvSpPr txBox="1"/>
          <p:nvPr/>
        </p:nvSpPr>
        <p:spPr>
          <a:xfrm>
            <a:off x="884904" y="997815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r>
              <a:rPr lang="tr-TR" dirty="0"/>
              <a:t> - STM32 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0037A69-9D02-A10E-2BDB-CB9CF7FD8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6" name="Picture 12" descr="STM32F103C8T6 ARM 32 Cortex-M3 STM32 SWD Geliştirme Kartı">
            <a:extLst>
              <a:ext uri="{FF2B5EF4-FFF2-40B4-BE49-F238E27FC236}">
                <a16:creationId xmlns:a16="http://schemas.microsoft.com/office/drawing/2014/main" id="{B1903278-E997-DDF9-0670-CDD0ACF8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8" y="1686288"/>
            <a:ext cx="3923868" cy="39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E10FFEF-23E6-F8C9-C794-0AAA7C98AB77}"/>
              </a:ext>
            </a:extLst>
          </p:cNvPr>
          <p:cNvSpPr txBox="1"/>
          <p:nvPr/>
        </p:nvSpPr>
        <p:spPr>
          <a:xfrm>
            <a:off x="6096000" y="2438229"/>
            <a:ext cx="4083875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High-frequency PWM generation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processing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Suitable for motor control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C477059-B688-ADC9-9BBE-20C0D08D539D}"/>
              </a:ext>
            </a:extLst>
          </p:cNvPr>
          <p:cNvSpPr txBox="1"/>
          <p:nvPr/>
        </p:nvSpPr>
        <p:spPr>
          <a:xfrm>
            <a:off x="884904" y="104800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MOSFET -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NTB150N65S3HF</a:t>
            </a:r>
            <a:endParaRPr lang="tr-TR" dirty="0"/>
          </a:p>
        </p:txBody>
      </p:sp>
      <p:pic>
        <p:nvPicPr>
          <p:cNvPr id="2050" name="Picture 2" descr="TO-263">
            <a:extLst>
              <a:ext uri="{FF2B5EF4-FFF2-40B4-BE49-F238E27FC236}">
                <a16:creationId xmlns:a16="http://schemas.microsoft.com/office/drawing/2014/main" id="{45852C85-FAE8-C5F7-90CA-C700B30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891145"/>
            <a:ext cx="2788227" cy="27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BE9A36-E7FD-EBAD-C0A9-EC56808A9A87}"/>
              </a:ext>
            </a:extLst>
          </p:cNvPr>
          <p:cNvSpPr txBox="1"/>
          <p:nvPr/>
        </p:nvSpPr>
        <p:spPr>
          <a:xfrm>
            <a:off x="5951756" y="1891145"/>
            <a:ext cx="4730782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650 V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 A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121 </a:t>
            </a:r>
            <a:r>
              <a:rPr lang="en-US" dirty="0" err="1"/>
              <a:t>mΩ</a:t>
            </a:r>
            <a:r>
              <a:rPr lang="en-US" dirty="0"/>
              <a:t> RDS(on)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switching (19 ns rise, 14 ns fall)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power dissipation (0.77 W/s calculation)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9AB7BE-EA42-C7E8-519C-02A89ED35758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Diode</a:t>
            </a:r>
            <a:r>
              <a:rPr lang="tr-TR" dirty="0"/>
              <a:t> - </a:t>
            </a:r>
            <a:r>
              <a:rPr lang="tr-TR" i="0" dirty="0">
                <a:effectLst/>
              </a:rPr>
              <a:t>BYC80MW-650PT2Q</a:t>
            </a:r>
            <a:endParaRPr lang="tr-TR" dirty="0"/>
          </a:p>
          <a:p>
            <a:endParaRPr lang="tr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E24E2F-263B-9F20-DBDE-EF362CD0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45227"/>
            <a:ext cx="3567545" cy="3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99C0E1-B94B-80DA-1991-85C577460A61}"/>
              </a:ext>
            </a:extLst>
          </p:cNvPr>
          <p:cNvSpPr txBox="1"/>
          <p:nvPr/>
        </p:nvSpPr>
        <p:spPr>
          <a:xfrm>
            <a:off x="5126376" y="2590628"/>
            <a:ext cx="6529929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</a:t>
            </a:r>
            <a:r>
              <a:rPr lang="tr-TR" dirty="0"/>
              <a:t>650</a:t>
            </a:r>
            <a:r>
              <a:rPr lang="en-US" dirty="0"/>
              <a:t> V and </a:t>
            </a:r>
            <a:r>
              <a:rPr lang="tr-TR" dirty="0"/>
              <a:t>80</a:t>
            </a:r>
            <a:r>
              <a:rPr lang="en-US" dirty="0"/>
              <a:t> A safely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factors: Cost, performance (low power dissipation)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Choice based on power dissipation &lt;20W and cost-effectiveness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018A-79AB-40FA-C087-87D427AF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FE8695-1A98-C1B3-C572-57EF9C6ECC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3475F26-E941-3E7F-F115-B2A47F7F4B37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Current</a:t>
            </a:r>
            <a:r>
              <a:rPr lang="tr-TR" dirty="0"/>
              <a:t> Sensor</a:t>
            </a:r>
          </a:p>
          <a:p>
            <a:endParaRPr lang="tr-TR" dirty="0"/>
          </a:p>
        </p:txBody>
      </p:sp>
      <p:pic>
        <p:nvPicPr>
          <p:cNvPr id="4098" name="Picture 2" descr="3-CB">
            <a:extLst>
              <a:ext uri="{FF2B5EF4-FFF2-40B4-BE49-F238E27FC236}">
                <a16:creationId xmlns:a16="http://schemas.microsoft.com/office/drawing/2014/main" id="{DDDC61A5-032C-AB0A-0FA6-84B6006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94338"/>
            <a:ext cx="3950110" cy="39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00" name="Metin kutusu 3">
            <a:extLst>
              <a:ext uri="{FF2B5EF4-FFF2-40B4-BE49-F238E27FC236}">
                <a16:creationId xmlns:a16="http://schemas.microsoft.com/office/drawing/2014/main" id="{21401FD7-12DB-56E2-73E8-0E911E4BB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4230"/>
              </p:ext>
            </p:extLst>
          </p:nvPr>
        </p:nvGraphicFramePr>
        <p:xfrm>
          <a:off x="5965697" y="1759632"/>
          <a:ext cx="5341399" cy="3338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088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A7C4115-E603-447D-A1A5-7AF1E972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1C38396-85C5-4DE1-BA50-52540B4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67651E0-918D-4FEE-AA56-F9008358E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 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graphicFrame>
        <p:nvGraphicFramePr>
          <p:cNvPr id="22" name="Metin kutusu 2">
            <a:extLst>
              <a:ext uri="{FF2B5EF4-FFF2-40B4-BE49-F238E27FC236}">
                <a16:creationId xmlns:a16="http://schemas.microsoft.com/office/drawing/2014/main" id="{5041EB8C-4938-68B8-9999-CB47CAD0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84285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8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C45397A-14AE-958B-02B7-495B139A173F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788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206910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180×(1−0.35)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1.44 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8×25000×4.5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≅1.7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451</TotalTime>
  <Words>519</Words>
  <Application>Microsoft Office PowerPoint</Application>
  <PresentationFormat>Geniş ekran</PresentationFormat>
  <Paragraphs>96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Cambria Math</vt:lpstr>
      <vt:lpstr>Times New Roman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GENERATOR MODEL</vt:lpstr>
      <vt:lpstr>GENERATOR MODEL</vt:lpstr>
      <vt:lpstr>COMPONENT SELECTION</vt:lpstr>
      <vt:lpstr>COMPONENT SELECTION</vt:lpstr>
      <vt:lpstr>COMPONENT SELECTION</vt:lpstr>
      <vt:lpstr>COMPONENT SELECTION</vt:lpstr>
      <vt:lpstr>FUTURE WORK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Öykü Kayan</cp:lastModifiedBy>
  <cp:revision>65</cp:revision>
  <dcterms:created xsi:type="dcterms:W3CDTF">2024-11-26T19:03:45Z</dcterms:created>
  <dcterms:modified xsi:type="dcterms:W3CDTF">2024-11-28T11:08:35Z</dcterms:modified>
</cp:coreProperties>
</file>